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6" r:id="rId1"/>
    <p:sldMasterId id="2147483708" r:id="rId2"/>
    <p:sldMasterId id="2147483680" r:id="rId3"/>
    <p:sldMasterId id="2147483694" r:id="rId4"/>
  </p:sldMasterIdLst>
  <p:notesMasterIdLst>
    <p:notesMasterId r:id="rId13"/>
  </p:notesMasterIdLst>
  <p:handoutMasterIdLst>
    <p:handoutMasterId r:id="rId14"/>
  </p:handoutMasterIdLst>
  <p:sldIdLst>
    <p:sldId id="278" r:id="rId5"/>
    <p:sldId id="257" r:id="rId6"/>
    <p:sldId id="284" r:id="rId7"/>
    <p:sldId id="285" r:id="rId8"/>
    <p:sldId id="286" r:id="rId9"/>
    <p:sldId id="287" r:id="rId10"/>
    <p:sldId id="262" r:id="rId11"/>
    <p:sldId id="283" r:id="rId12"/>
  </p:sldIdLst>
  <p:sldSz cx="12198350" cy="6858000"/>
  <p:notesSz cx="7102475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7">
          <p15:clr>
            <a:srgbClr val="A4A3A4"/>
          </p15:clr>
        </p15:guide>
        <p15:guide id="2" orient="horz" pos="664">
          <p15:clr>
            <a:srgbClr val="A4A3A4"/>
          </p15:clr>
        </p15:guide>
        <p15:guide id="3" orient="horz" pos="3871">
          <p15:clr>
            <a:srgbClr val="A4A3A4"/>
          </p15:clr>
        </p15:guide>
        <p15:guide id="4" orient="horz" pos="898">
          <p15:clr>
            <a:srgbClr val="A4A3A4"/>
          </p15:clr>
        </p15:guide>
        <p15:guide id="5" orient="horz" pos="126">
          <p15:clr>
            <a:srgbClr val="A4A3A4"/>
          </p15:clr>
        </p15:guide>
        <p15:guide id="6" orient="horz" pos="1258">
          <p15:clr>
            <a:srgbClr val="A4A3A4"/>
          </p15:clr>
        </p15:guide>
        <p15:guide id="7" orient="horz" pos="388">
          <p15:clr>
            <a:srgbClr val="A4A3A4"/>
          </p15:clr>
        </p15:guide>
        <p15:guide id="8" orient="horz" pos="4192">
          <p15:clr>
            <a:srgbClr val="A4A3A4"/>
          </p15:clr>
        </p15:guide>
        <p15:guide id="9" orient="horz" pos="4077">
          <p15:clr>
            <a:srgbClr val="A4A3A4"/>
          </p15:clr>
        </p15:guide>
        <p15:guide id="10" pos="3842">
          <p15:clr>
            <a:srgbClr val="A4A3A4"/>
          </p15:clr>
        </p15:guide>
        <p15:guide id="11" pos="384">
          <p15:clr>
            <a:srgbClr val="A4A3A4"/>
          </p15:clr>
        </p15:guide>
        <p15:guide id="12" pos="7299">
          <p15:clr>
            <a:srgbClr val="A4A3A4"/>
          </p15:clr>
        </p15:guide>
        <p15:guide id="13" pos="3905">
          <p15:clr>
            <a:srgbClr val="A4A3A4"/>
          </p15:clr>
        </p15:guide>
        <p15:guide id="14" pos="379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4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404040"/>
    <a:srgbClr val="000000"/>
    <a:srgbClr val="FF0090"/>
    <a:srgbClr val="80808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85551" autoAdjust="0"/>
  </p:normalViewPr>
  <p:slideViewPr>
    <p:cSldViewPr snapToGrid="0" snapToObjects="1" showGuides="1">
      <p:cViewPr>
        <p:scale>
          <a:sx n="70" d="100"/>
          <a:sy n="70" d="100"/>
        </p:scale>
        <p:origin x="-654" y="-168"/>
      </p:cViewPr>
      <p:guideLst>
        <p:guide orient="horz" pos="3127"/>
        <p:guide orient="horz" pos="664"/>
        <p:guide orient="horz" pos="3871"/>
        <p:guide orient="horz" pos="898"/>
        <p:guide orient="horz" pos="126"/>
        <p:guide orient="horz" pos="1258"/>
        <p:guide orient="horz" pos="388"/>
        <p:guide orient="horz" pos="4192"/>
        <p:guide orient="horz" pos="4077"/>
        <p:guide pos="3842"/>
        <p:guide pos="384"/>
        <p:guide pos="7299"/>
        <p:guide pos="3905"/>
        <p:guide pos="379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80" d="100"/>
          <a:sy n="80" d="100"/>
        </p:scale>
        <p:origin x="-2004" y="-96"/>
      </p:cViewPr>
      <p:guideLst>
        <p:guide orient="horz" pos="3224"/>
        <p:guide pos="223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511731"/>
          </a:xfrm>
          <a:prstGeom prst="rect">
            <a:avLst/>
          </a:prstGeom>
        </p:spPr>
        <p:txBody>
          <a:bodyPr vert="horz" lIns="99068" tIns="49534" rIns="99068" bIns="49534" rtlCol="0"/>
          <a:lstStyle>
            <a:lvl1pPr algn="l">
              <a:defRPr sz="1300"/>
            </a:lvl1pPr>
          </a:lstStyle>
          <a:p>
            <a:endParaRPr lang="en-GB" dirty="0">
              <a:latin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511731"/>
          </a:xfrm>
          <a:prstGeom prst="rect">
            <a:avLst/>
          </a:prstGeom>
        </p:spPr>
        <p:txBody>
          <a:bodyPr vert="horz" lIns="99068" tIns="49534" rIns="99068" bIns="49534" rtlCol="0"/>
          <a:lstStyle>
            <a:lvl1pPr algn="r">
              <a:defRPr sz="1300"/>
            </a:lvl1pPr>
          </a:lstStyle>
          <a:p>
            <a:fld id="{75A85089-C692-4DEA-AC49-04CF34D4FE14}" type="datetimeFigureOut">
              <a:rPr lang="en-GB" smtClean="0">
                <a:latin typeface="Arial" pitchFamily="34" charset="0"/>
              </a:rPr>
              <a:pPr/>
              <a:t>21/04/2017</a:t>
            </a:fld>
            <a:endParaRPr lang="en-GB" dirty="0">
              <a:latin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7739" cy="511731"/>
          </a:xfrm>
          <a:prstGeom prst="rect">
            <a:avLst/>
          </a:prstGeom>
        </p:spPr>
        <p:txBody>
          <a:bodyPr vert="horz" lIns="99068" tIns="49534" rIns="99068" bIns="49534" rtlCol="0" anchor="b"/>
          <a:lstStyle>
            <a:lvl1pPr algn="l">
              <a:defRPr sz="1300"/>
            </a:lvl1pPr>
          </a:lstStyle>
          <a:p>
            <a:endParaRPr lang="en-GB" dirty="0"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3" y="9721106"/>
            <a:ext cx="3077739" cy="511731"/>
          </a:xfrm>
          <a:prstGeom prst="rect">
            <a:avLst/>
          </a:prstGeom>
        </p:spPr>
        <p:txBody>
          <a:bodyPr vert="horz" lIns="99068" tIns="49534" rIns="99068" bIns="49534" rtlCol="0" anchor="b"/>
          <a:lstStyle>
            <a:lvl1pPr algn="r">
              <a:defRPr sz="1300"/>
            </a:lvl1pPr>
          </a:lstStyle>
          <a:p>
            <a:fld id="{D3A5C721-4BB5-4DB6-AD65-4BA2A62B05B6}" type="slidenum">
              <a:rPr lang="en-GB" smtClean="0">
                <a:latin typeface="Arial" pitchFamily="34" charset="0"/>
              </a:rPr>
              <a:pPr/>
              <a:t>‹#›</a:t>
            </a:fld>
            <a:endParaRPr lang="en-GB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1632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511731"/>
          </a:xfrm>
          <a:prstGeom prst="rect">
            <a:avLst/>
          </a:prstGeom>
        </p:spPr>
        <p:txBody>
          <a:bodyPr vert="horz" lIns="99068" tIns="49534" rIns="99068" bIns="49534" rtlCol="0"/>
          <a:lstStyle>
            <a:lvl1pPr algn="l">
              <a:defRPr sz="1300"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1731"/>
          </a:xfrm>
          <a:prstGeom prst="rect">
            <a:avLst/>
          </a:prstGeom>
        </p:spPr>
        <p:txBody>
          <a:bodyPr vert="horz" lIns="99068" tIns="49534" rIns="99068" bIns="49534" rtlCol="0"/>
          <a:lstStyle>
            <a:lvl1pPr algn="r">
              <a:defRPr sz="1300">
                <a:latin typeface="Arial" pitchFamily="34" charset="0"/>
              </a:defRPr>
            </a:lvl1pPr>
          </a:lstStyle>
          <a:p>
            <a:fld id="{8045EBA9-A28D-4849-BFEA-AA04F6A21B63}" type="datetimeFigureOut">
              <a:rPr lang="en-GB" smtClean="0"/>
              <a:pPr/>
              <a:t>21/04/2017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625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8" tIns="49534" rIns="99068" bIns="49534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861442"/>
            <a:ext cx="5681980" cy="4605576"/>
          </a:xfrm>
          <a:prstGeom prst="rect">
            <a:avLst/>
          </a:prstGeom>
        </p:spPr>
        <p:txBody>
          <a:bodyPr vert="horz" lIns="99068" tIns="49534" rIns="99068" bIns="49534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7739" cy="511731"/>
          </a:xfrm>
          <a:prstGeom prst="rect">
            <a:avLst/>
          </a:prstGeom>
        </p:spPr>
        <p:txBody>
          <a:bodyPr vert="horz" lIns="99068" tIns="49534" rIns="99068" bIns="49534" rtlCol="0" anchor="b"/>
          <a:lstStyle>
            <a:lvl1pPr algn="l">
              <a:defRPr sz="1300"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9721106"/>
            <a:ext cx="3077739" cy="511731"/>
          </a:xfrm>
          <a:prstGeom prst="rect">
            <a:avLst/>
          </a:prstGeom>
        </p:spPr>
        <p:txBody>
          <a:bodyPr vert="horz" lIns="99068" tIns="49534" rIns="99068" bIns="49534" rtlCol="0" anchor="b"/>
          <a:lstStyle>
            <a:lvl1pPr algn="r">
              <a:defRPr sz="1300">
                <a:latin typeface="Arial" pitchFamily="34" charset="0"/>
              </a:defRPr>
            </a:lvl1pPr>
          </a:lstStyle>
          <a:p>
            <a:fld id="{5B43D19E-BFDB-4C92-8EDD-32EDDA8F41D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606270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w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w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wmf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w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wmf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16.w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7.emf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/>
          <p:cNvSpPr>
            <a:spLocks noChangeAspect="1"/>
          </p:cNvSpPr>
          <p:nvPr userDrawn="1"/>
        </p:nvSpPr>
        <p:spPr>
          <a:xfrm>
            <a:off x="3853963" y="615950"/>
            <a:ext cx="7735824" cy="3575304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  <a:gd name="connsiteX0" fmla="*/ 3182 w 6753225"/>
              <a:gd name="connsiteY0" fmla="*/ 1312615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3182 w 6753225"/>
              <a:gd name="connsiteY4" fmla="*/ 1312615 h 3400425"/>
              <a:gd name="connsiteX0" fmla="*/ 3182 w 6753225"/>
              <a:gd name="connsiteY0" fmla="*/ 67426 h 2155236"/>
              <a:gd name="connsiteX1" fmla="*/ 6619689 w 6753225"/>
              <a:gd name="connsiteY1" fmla="*/ 0 h 2155236"/>
              <a:gd name="connsiteX2" fmla="*/ 6753225 w 6753225"/>
              <a:gd name="connsiteY2" fmla="*/ 2155236 h 2155236"/>
              <a:gd name="connsiteX3" fmla="*/ 0 w 6753225"/>
              <a:gd name="connsiteY3" fmla="*/ 2155236 h 2155236"/>
              <a:gd name="connsiteX4" fmla="*/ 3182 w 6753225"/>
              <a:gd name="connsiteY4" fmla="*/ 67426 h 2155236"/>
              <a:gd name="connsiteX0" fmla="*/ 3182 w 6769917"/>
              <a:gd name="connsiteY0" fmla="*/ 1306570 h 3394380"/>
              <a:gd name="connsiteX1" fmla="*/ 6769917 w 6769917"/>
              <a:gd name="connsiteY1" fmla="*/ 0 h 3394380"/>
              <a:gd name="connsiteX2" fmla="*/ 6753225 w 6769917"/>
              <a:gd name="connsiteY2" fmla="*/ 3394380 h 3394380"/>
              <a:gd name="connsiteX3" fmla="*/ 0 w 6769917"/>
              <a:gd name="connsiteY3" fmla="*/ 3394380 h 3394380"/>
              <a:gd name="connsiteX4" fmla="*/ 3182 w 6769917"/>
              <a:gd name="connsiteY4" fmla="*/ 1306570 h 3394380"/>
              <a:gd name="connsiteX0" fmla="*/ 223 w 6771131"/>
              <a:gd name="connsiteY0" fmla="*/ 1297504 h 3394380"/>
              <a:gd name="connsiteX1" fmla="*/ 6771131 w 6771131"/>
              <a:gd name="connsiteY1" fmla="*/ 0 h 3394380"/>
              <a:gd name="connsiteX2" fmla="*/ 6754439 w 6771131"/>
              <a:gd name="connsiteY2" fmla="*/ 3394380 h 3394380"/>
              <a:gd name="connsiteX3" fmla="*/ 1214 w 6771131"/>
              <a:gd name="connsiteY3" fmla="*/ 3394380 h 3394380"/>
              <a:gd name="connsiteX4" fmla="*/ 223 w 6771131"/>
              <a:gd name="connsiteY4" fmla="*/ 1297504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58493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69621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185" h="3394380">
                <a:moveTo>
                  <a:pt x="105" y="1297505"/>
                </a:moveTo>
                <a:lnTo>
                  <a:pt x="6775185" y="0"/>
                </a:lnTo>
                <a:cubicBezTo>
                  <a:pt x="6773330" y="1131460"/>
                  <a:pt x="6771476" y="2262920"/>
                  <a:pt x="6769621" y="3394380"/>
                </a:cubicBezTo>
                <a:lnTo>
                  <a:pt x="5268" y="3394380"/>
                </a:lnTo>
                <a:cubicBezTo>
                  <a:pt x="6329" y="2698443"/>
                  <a:pt x="-956" y="1993442"/>
                  <a:pt x="105" y="129750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151376" y="2240280"/>
            <a:ext cx="72237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151376" y="3218688"/>
            <a:ext cx="722376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1676" y="5339038"/>
            <a:ext cx="987552" cy="1156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 noChangeAspect="1"/>
          </p:cNvSpPr>
          <p:nvPr userDrawn="1"/>
        </p:nvSpPr>
        <p:spPr bwMode="gray">
          <a:xfrm rot="10800000">
            <a:off x="4370832" y="457200"/>
            <a:ext cx="7221423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4809744" y="1737360"/>
            <a:ext cx="640080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809744" y="2724912"/>
            <a:ext cx="640080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1676" y="5339038"/>
            <a:ext cx="987552" cy="11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9108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2648" y="612648"/>
            <a:ext cx="7731674" cy="357530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1676" y="5339038"/>
            <a:ext cx="987552" cy="115696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005840" y="2240280"/>
            <a:ext cx="6879463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005840" y="3218688"/>
            <a:ext cx="6879463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" y="5888736"/>
            <a:ext cx="3780000" cy="61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9507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4838" y="385087"/>
            <a:ext cx="5413375" cy="457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1676" y="5339038"/>
            <a:ext cx="987552" cy="11569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" y="5888736"/>
            <a:ext cx="3780000" cy="61875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996696" y="1691640"/>
            <a:ext cx="459740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996696" y="2660904"/>
            <a:ext cx="4597400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52123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918" y="1425600"/>
            <a:ext cx="10978515" cy="47000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86118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356616">
              <a:defRPr/>
            </a:lvl2pPr>
            <a:lvl3pPr marL="713232">
              <a:defRPr/>
            </a:lvl3pPr>
            <a:lvl4pPr marL="1069848">
              <a:defRPr/>
            </a:lvl4pPr>
            <a:lvl5pPr marL="1426464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19179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40413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7" y="1425575"/>
            <a:ext cx="5387605" cy="4700589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8" y="1425575"/>
            <a:ext cx="5387605" cy="4700589"/>
          </a:xfr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2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Arial" pitchFamily="34" charset="0"/>
              <a:buChar char="►"/>
              <a:defRPr lang="en-GB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2130551"/>
            <a:ext cx="5393208" cy="399592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 marL="1081088" indent="-357188"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2130551"/>
            <a:ext cx="5393208" cy="399592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12648" y="1427144"/>
            <a:ext cx="5393208" cy="640800"/>
          </a:xfrm>
        </p:spPr>
        <p:txBody>
          <a:bodyPr anchor="t" anchorCtr="0"/>
          <a:lstStyle>
            <a:lvl1pPr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427144"/>
            <a:ext cx="5393208" cy="640800"/>
          </a:xfrm>
        </p:spPr>
        <p:txBody>
          <a:bodyPr anchor="t" anchorCtr="0"/>
          <a:lstStyle>
            <a:lvl1pPr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802" y="1025526"/>
            <a:ext cx="10978515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130112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102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99940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/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800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5068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1090007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767189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3065" y="5340096"/>
            <a:ext cx="987552" cy="1156968"/>
          </a:xfrm>
          <a:prstGeom prst="rect">
            <a:avLst/>
          </a:prstGeom>
        </p:spPr>
      </p:pic>
      <p:sp>
        <p:nvSpPr>
          <p:cNvPr id="9" name="Rectangle 1"/>
          <p:cNvSpPr>
            <a:spLocks noChangeAspect="1"/>
          </p:cNvSpPr>
          <p:nvPr userDrawn="1"/>
        </p:nvSpPr>
        <p:spPr>
          <a:xfrm>
            <a:off x="3853963" y="615950"/>
            <a:ext cx="7735824" cy="3575304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  <a:gd name="connsiteX0" fmla="*/ 3182 w 6753225"/>
              <a:gd name="connsiteY0" fmla="*/ 1312615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3182 w 6753225"/>
              <a:gd name="connsiteY4" fmla="*/ 1312615 h 3400425"/>
              <a:gd name="connsiteX0" fmla="*/ 3182 w 6753225"/>
              <a:gd name="connsiteY0" fmla="*/ 67426 h 2155236"/>
              <a:gd name="connsiteX1" fmla="*/ 6619689 w 6753225"/>
              <a:gd name="connsiteY1" fmla="*/ 0 h 2155236"/>
              <a:gd name="connsiteX2" fmla="*/ 6753225 w 6753225"/>
              <a:gd name="connsiteY2" fmla="*/ 2155236 h 2155236"/>
              <a:gd name="connsiteX3" fmla="*/ 0 w 6753225"/>
              <a:gd name="connsiteY3" fmla="*/ 2155236 h 2155236"/>
              <a:gd name="connsiteX4" fmla="*/ 3182 w 6753225"/>
              <a:gd name="connsiteY4" fmla="*/ 67426 h 2155236"/>
              <a:gd name="connsiteX0" fmla="*/ 3182 w 6769917"/>
              <a:gd name="connsiteY0" fmla="*/ 1306570 h 3394380"/>
              <a:gd name="connsiteX1" fmla="*/ 6769917 w 6769917"/>
              <a:gd name="connsiteY1" fmla="*/ 0 h 3394380"/>
              <a:gd name="connsiteX2" fmla="*/ 6753225 w 6769917"/>
              <a:gd name="connsiteY2" fmla="*/ 3394380 h 3394380"/>
              <a:gd name="connsiteX3" fmla="*/ 0 w 6769917"/>
              <a:gd name="connsiteY3" fmla="*/ 3394380 h 3394380"/>
              <a:gd name="connsiteX4" fmla="*/ 3182 w 6769917"/>
              <a:gd name="connsiteY4" fmla="*/ 1306570 h 3394380"/>
              <a:gd name="connsiteX0" fmla="*/ 223 w 6771131"/>
              <a:gd name="connsiteY0" fmla="*/ 1297504 h 3394380"/>
              <a:gd name="connsiteX1" fmla="*/ 6771131 w 6771131"/>
              <a:gd name="connsiteY1" fmla="*/ 0 h 3394380"/>
              <a:gd name="connsiteX2" fmla="*/ 6754439 w 6771131"/>
              <a:gd name="connsiteY2" fmla="*/ 3394380 h 3394380"/>
              <a:gd name="connsiteX3" fmla="*/ 1214 w 6771131"/>
              <a:gd name="connsiteY3" fmla="*/ 3394380 h 3394380"/>
              <a:gd name="connsiteX4" fmla="*/ 223 w 6771131"/>
              <a:gd name="connsiteY4" fmla="*/ 1297504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58493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69621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185" h="3394380">
                <a:moveTo>
                  <a:pt x="105" y="1297505"/>
                </a:moveTo>
                <a:lnTo>
                  <a:pt x="6775185" y="0"/>
                </a:lnTo>
                <a:cubicBezTo>
                  <a:pt x="6773330" y="1131460"/>
                  <a:pt x="6771476" y="2262920"/>
                  <a:pt x="6769621" y="3394380"/>
                </a:cubicBezTo>
                <a:lnTo>
                  <a:pt x="5268" y="3394380"/>
                </a:lnTo>
                <a:cubicBezTo>
                  <a:pt x="6329" y="2698443"/>
                  <a:pt x="-956" y="1993442"/>
                  <a:pt x="105" y="129750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4151376" y="2240280"/>
            <a:ext cx="72237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151376" y="3218688"/>
            <a:ext cx="722376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674158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70832" y="457200"/>
            <a:ext cx="7221423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809744" y="1737360"/>
            <a:ext cx="640080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809744" y="2724912"/>
            <a:ext cx="640080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3065" y="5340096"/>
            <a:ext cx="987552" cy="11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91080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615950"/>
            <a:ext cx="7731125" cy="35750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" y="5888736"/>
            <a:ext cx="3780000" cy="6187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3065" y="5340096"/>
            <a:ext cx="987552" cy="1156968"/>
          </a:xfrm>
          <a:prstGeom prst="rect">
            <a:avLst/>
          </a:prstGeom>
        </p:spPr>
      </p:pic>
      <p:sp>
        <p:nvSpPr>
          <p:cNvPr id="19" name="Title 1"/>
          <p:cNvSpPr>
            <a:spLocks noGrp="1"/>
          </p:cNvSpPr>
          <p:nvPr>
            <p:ph type="ctrTitle"/>
          </p:nvPr>
        </p:nvSpPr>
        <p:spPr>
          <a:xfrm>
            <a:off x="1005840" y="2240280"/>
            <a:ext cx="6879463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20" name="Subtitle 2"/>
          <p:cNvSpPr>
            <a:spLocks noGrp="1"/>
          </p:cNvSpPr>
          <p:nvPr>
            <p:ph type="subTitle" idx="1"/>
          </p:nvPr>
        </p:nvSpPr>
        <p:spPr>
          <a:xfrm>
            <a:off x="1005840" y="3218688"/>
            <a:ext cx="6879463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1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295070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3503" y="384047"/>
            <a:ext cx="5413248" cy="457274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" y="5888736"/>
            <a:ext cx="3780000" cy="6187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3065" y="5340096"/>
            <a:ext cx="987552" cy="1156968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996696" y="1691640"/>
            <a:ext cx="459740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996696" y="2660904"/>
            <a:ext cx="4597400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521231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1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687483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1665512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356616">
              <a:defRPr/>
            </a:lvl2pPr>
            <a:lvl3pPr marL="713232">
              <a:defRPr/>
            </a:lvl3pPr>
            <a:lvl4pPr marL="1069848">
              <a:defRPr/>
            </a:lvl4pPr>
            <a:lvl5pPr marL="1426464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193151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769335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4204050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7" y="1425575"/>
            <a:ext cx="5387605" cy="4700589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8" y="1425575"/>
            <a:ext cx="5387605" cy="4700589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6146428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612648" y="2130551"/>
            <a:ext cx="5393208" cy="399592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 marL="1081088" indent="-357188"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2130551"/>
            <a:ext cx="5393208" cy="3995928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12648" y="1427144"/>
            <a:ext cx="5393208" cy="640800"/>
          </a:xfrm>
        </p:spPr>
        <p:txBody>
          <a:bodyPr anchor="t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427144"/>
            <a:ext cx="5393208" cy="640800"/>
          </a:xfrm>
        </p:spPr>
        <p:txBody>
          <a:bodyPr anchor="t" anchorCtr="0"/>
          <a:lstStyle>
            <a:lvl1pPr>
              <a:buNone/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58792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802" y="1025526"/>
            <a:ext cx="10978515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n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156250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0448329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30806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reeform 4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30806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6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1126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24193976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580372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79608" y="5340096"/>
            <a:ext cx="987552" cy="1156968"/>
          </a:xfrm>
          <a:prstGeom prst="rect">
            <a:avLst/>
          </a:prstGeom>
        </p:spPr>
      </p:pic>
      <p:sp>
        <p:nvSpPr>
          <p:cNvPr id="6" name="Rectangle 1"/>
          <p:cNvSpPr>
            <a:spLocks noChangeAspect="1"/>
          </p:cNvSpPr>
          <p:nvPr userDrawn="1"/>
        </p:nvSpPr>
        <p:spPr>
          <a:xfrm>
            <a:off x="3853963" y="615950"/>
            <a:ext cx="7735824" cy="3575304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  <a:gd name="connsiteX0" fmla="*/ 3182 w 6753225"/>
              <a:gd name="connsiteY0" fmla="*/ 1312615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3182 w 6753225"/>
              <a:gd name="connsiteY4" fmla="*/ 1312615 h 3400425"/>
              <a:gd name="connsiteX0" fmla="*/ 3182 w 6753225"/>
              <a:gd name="connsiteY0" fmla="*/ 67426 h 2155236"/>
              <a:gd name="connsiteX1" fmla="*/ 6619689 w 6753225"/>
              <a:gd name="connsiteY1" fmla="*/ 0 h 2155236"/>
              <a:gd name="connsiteX2" fmla="*/ 6753225 w 6753225"/>
              <a:gd name="connsiteY2" fmla="*/ 2155236 h 2155236"/>
              <a:gd name="connsiteX3" fmla="*/ 0 w 6753225"/>
              <a:gd name="connsiteY3" fmla="*/ 2155236 h 2155236"/>
              <a:gd name="connsiteX4" fmla="*/ 3182 w 6753225"/>
              <a:gd name="connsiteY4" fmla="*/ 67426 h 2155236"/>
              <a:gd name="connsiteX0" fmla="*/ 3182 w 6769917"/>
              <a:gd name="connsiteY0" fmla="*/ 1306570 h 3394380"/>
              <a:gd name="connsiteX1" fmla="*/ 6769917 w 6769917"/>
              <a:gd name="connsiteY1" fmla="*/ 0 h 3394380"/>
              <a:gd name="connsiteX2" fmla="*/ 6753225 w 6769917"/>
              <a:gd name="connsiteY2" fmla="*/ 3394380 h 3394380"/>
              <a:gd name="connsiteX3" fmla="*/ 0 w 6769917"/>
              <a:gd name="connsiteY3" fmla="*/ 3394380 h 3394380"/>
              <a:gd name="connsiteX4" fmla="*/ 3182 w 6769917"/>
              <a:gd name="connsiteY4" fmla="*/ 1306570 h 3394380"/>
              <a:gd name="connsiteX0" fmla="*/ 223 w 6771131"/>
              <a:gd name="connsiteY0" fmla="*/ 1297504 h 3394380"/>
              <a:gd name="connsiteX1" fmla="*/ 6771131 w 6771131"/>
              <a:gd name="connsiteY1" fmla="*/ 0 h 3394380"/>
              <a:gd name="connsiteX2" fmla="*/ 6754439 w 6771131"/>
              <a:gd name="connsiteY2" fmla="*/ 3394380 h 3394380"/>
              <a:gd name="connsiteX3" fmla="*/ 1214 w 6771131"/>
              <a:gd name="connsiteY3" fmla="*/ 3394380 h 3394380"/>
              <a:gd name="connsiteX4" fmla="*/ 223 w 6771131"/>
              <a:gd name="connsiteY4" fmla="*/ 1297504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58493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69621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185" h="3394380">
                <a:moveTo>
                  <a:pt x="105" y="1297505"/>
                </a:moveTo>
                <a:lnTo>
                  <a:pt x="6775185" y="0"/>
                </a:lnTo>
                <a:cubicBezTo>
                  <a:pt x="6773330" y="1131460"/>
                  <a:pt x="6771476" y="2262920"/>
                  <a:pt x="6769621" y="3394380"/>
                </a:cubicBezTo>
                <a:lnTo>
                  <a:pt x="5268" y="3394380"/>
                </a:lnTo>
                <a:cubicBezTo>
                  <a:pt x="6329" y="2698443"/>
                  <a:pt x="-956" y="1993442"/>
                  <a:pt x="105" y="129750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4151376" y="2240280"/>
            <a:ext cx="72237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151376" y="3218688"/>
            <a:ext cx="722376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ChangeAspect="1"/>
          </p:cNvSpPr>
          <p:nvPr userDrawn="1"/>
        </p:nvSpPr>
        <p:spPr bwMode="gray">
          <a:xfrm rot="10800000">
            <a:off x="4370832" y="457200"/>
            <a:ext cx="7221423" cy="4570413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809744" y="1737360"/>
            <a:ext cx="640080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809744" y="2724912"/>
            <a:ext cx="640080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79608" y="5340096"/>
            <a:ext cx="987552" cy="11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91080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2648" y="612648"/>
            <a:ext cx="7731674" cy="35753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" y="5888736"/>
            <a:ext cx="3780000" cy="618750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1005840" y="2240280"/>
            <a:ext cx="6879463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1005840" y="3218688"/>
            <a:ext cx="6879463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79608" y="5340096"/>
            <a:ext cx="987552" cy="11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95070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" y="5888736"/>
            <a:ext cx="3780000" cy="6187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4838" y="385087"/>
            <a:ext cx="5413375" cy="4572000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ctrTitle"/>
          </p:nvPr>
        </p:nvSpPr>
        <p:spPr>
          <a:xfrm>
            <a:off x="996696" y="1691640"/>
            <a:ext cx="4597400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>
          <a:xfrm>
            <a:off x="996696" y="2660904"/>
            <a:ext cx="4597400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rgbClr val="FFFFFF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79608" y="5340096"/>
            <a:ext cx="987552" cy="115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21231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11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1665512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356616">
              <a:defRPr/>
            </a:lvl2pPr>
            <a:lvl3pPr marL="713232">
              <a:defRPr/>
            </a:lvl3pPr>
            <a:lvl4pPr marL="1069848">
              <a:defRPr/>
            </a:lvl4pPr>
            <a:lvl5pPr marL="1426464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193151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470838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917" y="1425575"/>
            <a:ext cx="5387605" cy="4700589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0828" y="1425575"/>
            <a:ext cx="5387605" cy="4700589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2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2130552"/>
            <a:ext cx="5393208" cy="39949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2130552"/>
            <a:ext cx="5393208" cy="39949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12648" y="1425575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425575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802" y="1025526"/>
            <a:ext cx="10978515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n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9130112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999408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reeform 4"/>
          <p:cNvSpPr>
            <a:spLocks/>
          </p:cNvSpPr>
          <p:nvPr userDrawn="1"/>
        </p:nvSpPr>
        <p:spPr bwMode="gray">
          <a:xfrm>
            <a:off x="594996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7800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5068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10900077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767189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/>
          <p:cNvSpPr>
            <a:spLocks noChangeAspect="1"/>
          </p:cNvSpPr>
          <p:nvPr userDrawn="1"/>
        </p:nvSpPr>
        <p:spPr>
          <a:xfrm>
            <a:off x="3853963" y="615950"/>
            <a:ext cx="7735824" cy="3575304"/>
          </a:xfrm>
          <a:custGeom>
            <a:avLst/>
            <a:gdLst>
              <a:gd name="connsiteX0" fmla="*/ 0 w 6753225"/>
              <a:gd name="connsiteY0" fmla="*/ 0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0 w 6753225"/>
              <a:gd name="connsiteY4" fmla="*/ 0 h 3400425"/>
              <a:gd name="connsiteX0" fmla="*/ 0 w 6755607"/>
              <a:gd name="connsiteY0" fmla="*/ 1197768 h 3400425"/>
              <a:gd name="connsiteX1" fmla="*/ 6755607 w 6755607"/>
              <a:gd name="connsiteY1" fmla="*/ 0 h 3400425"/>
              <a:gd name="connsiteX2" fmla="*/ 6755607 w 6755607"/>
              <a:gd name="connsiteY2" fmla="*/ 3400425 h 3400425"/>
              <a:gd name="connsiteX3" fmla="*/ 2382 w 6755607"/>
              <a:gd name="connsiteY3" fmla="*/ 3400425 h 3400425"/>
              <a:gd name="connsiteX4" fmla="*/ 0 w 6755607"/>
              <a:gd name="connsiteY4" fmla="*/ 1197768 h 3400425"/>
              <a:gd name="connsiteX0" fmla="*/ 3182 w 6753225"/>
              <a:gd name="connsiteY0" fmla="*/ 1312615 h 3400425"/>
              <a:gd name="connsiteX1" fmla="*/ 6753225 w 6753225"/>
              <a:gd name="connsiteY1" fmla="*/ 0 h 3400425"/>
              <a:gd name="connsiteX2" fmla="*/ 6753225 w 6753225"/>
              <a:gd name="connsiteY2" fmla="*/ 3400425 h 3400425"/>
              <a:gd name="connsiteX3" fmla="*/ 0 w 6753225"/>
              <a:gd name="connsiteY3" fmla="*/ 3400425 h 3400425"/>
              <a:gd name="connsiteX4" fmla="*/ 3182 w 6753225"/>
              <a:gd name="connsiteY4" fmla="*/ 1312615 h 3400425"/>
              <a:gd name="connsiteX0" fmla="*/ 3182 w 6753225"/>
              <a:gd name="connsiteY0" fmla="*/ 67426 h 2155236"/>
              <a:gd name="connsiteX1" fmla="*/ 6619689 w 6753225"/>
              <a:gd name="connsiteY1" fmla="*/ 0 h 2155236"/>
              <a:gd name="connsiteX2" fmla="*/ 6753225 w 6753225"/>
              <a:gd name="connsiteY2" fmla="*/ 2155236 h 2155236"/>
              <a:gd name="connsiteX3" fmla="*/ 0 w 6753225"/>
              <a:gd name="connsiteY3" fmla="*/ 2155236 h 2155236"/>
              <a:gd name="connsiteX4" fmla="*/ 3182 w 6753225"/>
              <a:gd name="connsiteY4" fmla="*/ 67426 h 2155236"/>
              <a:gd name="connsiteX0" fmla="*/ 3182 w 6769917"/>
              <a:gd name="connsiteY0" fmla="*/ 1306570 h 3394380"/>
              <a:gd name="connsiteX1" fmla="*/ 6769917 w 6769917"/>
              <a:gd name="connsiteY1" fmla="*/ 0 h 3394380"/>
              <a:gd name="connsiteX2" fmla="*/ 6753225 w 6769917"/>
              <a:gd name="connsiteY2" fmla="*/ 3394380 h 3394380"/>
              <a:gd name="connsiteX3" fmla="*/ 0 w 6769917"/>
              <a:gd name="connsiteY3" fmla="*/ 3394380 h 3394380"/>
              <a:gd name="connsiteX4" fmla="*/ 3182 w 6769917"/>
              <a:gd name="connsiteY4" fmla="*/ 1306570 h 3394380"/>
              <a:gd name="connsiteX0" fmla="*/ 223 w 6771131"/>
              <a:gd name="connsiteY0" fmla="*/ 1297504 h 3394380"/>
              <a:gd name="connsiteX1" fmla="*/ 6771131 w 6771131"/>
              <a:gd name="connsiteY1" fmla="*/ 0 h 3394380"/>
              <a:gd name="connsiteX2" fmla="*/ 6754439 w 6771131"/>
              <a:gd name="connsiteY2" fmla="*/ 3394380 h 3394380"/>
              <a:gd name="connsiteX3" fmla="*/ 1214 w 6771131"/>
              <a:gd name="connsiteY3" fmla="*/ 3394380 h 3394380"/>
              <a:gd name="connsiteX4" fmla="*/ 223 w 6771131"/>
              <a:gd name="connsiteY4" fmla="*/ 1297504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58493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  <a:gd name="connsiteX0" fmla="*/ 105 w 6775185"/>
              <a:gd name="connsiteY0" fmla="*/ 1297505 h 3394380"/>
              <a:gd name="connsiteX1" fmla="*/ 6775185 w 6775185"/>
              <a:gd name="connsiteY1" fmla="*/ 0 h 3394380"/>
              <a:gd name="connsiteX2" fmla="*/ 6769621 w 6775185"/>
              <a:gd name="connsiteY2" fmla="*/ 3394380 h 3394380"/>
              <a:gd name="connsiteX3" fmla="*/ 5268 w 6775185"/>
              <a:gd name="connsiteY3" fmla="*/ 3394380 h 3394380"/>
              <a:gd name="connsiteX4" fmla="*/ 105 w 6775185"/>
              <a:gd name="connsiteY4" fmla="*/ 1297505 h 339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5185" h="3394380">
                <a:moveTo>
                  <a:pt x="105" y="1297505"/>
                </a:moveTo>
                <a:lnTo>
                  <a:pt x="6775185" y="0"/>
                </a:lnTo>
                <a:cubicBezTo>
                  <a:pt x="6773330" y="1131460"/>
                  <a:pt x="6771476" y="2262920"/>
                  <a:pt x="6769621" y="3394380"/>
                </a:cubicBezTo>
                <a:lnTo>
                  <a:pt x="5268" y="3394380"/>
                </a:lnTo>
                <a:cubicBezTo>
                  <a:pt x="6329" y="2698443"/>
                  <a:pt x="-956" y="1993442"/>
                  <a:pt x="105" y="129750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4151376" y="2240280"/>
            <a:ext cx="7223760" cy="860400"/>
          </a:xfrm>
        </p:spPr>
        <p:txBody>
          <a:bodyPr/>
          <a:lstStyle>
            <a:lvl1pPr>
              <a:defRPr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4151376" y="3218688"/>
            <a:ext cx="7223760" cy="645742"/>
          </a:xfrm>
        </p:spPr>
        <p:txBody>
          <a:bodyPr/>
          <a:lstStyle>
            <a:lvl1pPr marL="0" indent="0" algn="l">
              <a:buNone/>
              <a:defRPr sz="2000">
                <a:solidFill>
                  <a:srgbClr val="404040"/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79608" y="5340096"/>
            <a:ext cx="987552" cy="11569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79608" y="5340096"/>
            <a:ext cx="987552" cy="11569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2648" y="612648"/>
            <a:ext cx="7731125" cy="357505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ctrTitle"/>
          </p:nvPr>
        </p:nvSpPr>
        <p:spPr>
          <a:xfrm>
            <a:off x="1005840" y="2240280"/>
            <a:ext cx="6879463" cy="86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1005840" y="3218688"/>
            <a:ext cx="6879463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" y="5888736"/>
            <a:ext cx="3780000" cy="61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9507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11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655122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  <a:lvl2pPr marL="356616">
              <a:defRPr/>
            </a:lvl2pPr>
            <a:lvl3pPr marL="713232">
              <a:defRPr/>
            </a:lvl3pPr>
            <a:lvl4pPr marL="1069848">
              <a:defRPr/>
            </a:lvl4pPr>
            <a:lvl5pPr marL="1426464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9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9315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7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10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602008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277" y="1425575"/>
            <a:ext cx="5387605" cy="471963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188" y="1425575"/>
            <a:ext cx="5387605" cy="471963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11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648" y="2130552"/>
            <a:ext cx="5393208" cy="39949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9632" y="2130552"/>
            <a:ext cx="5393208" cy="3994963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609918" y="1044000"/>
            <a:ext cx="10978515" cy="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12648" y="1425575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9632" y="1425575"/>
            <a:ext cx="5393208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14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07802" y="1025526"/>
            <a:ext cx="10978515" cy="1643063"/>
          </a:xfrm>
        </p:spPr>
        <p:txBody>
          <a:bodyPr/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5000" b="1">
                <a:solidFill>
                  <a:schemeClr val="bg2"/>
                </a:solidFill>
                <a:latin typeface="+mn-lt"/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30112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reeform 6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9994089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gray">
          <a:xfrm>
            <a:off x="598488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609918" y="201168"/>
            <a:ext cx="10978515" cy="80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 lvl="0" algn="l" fontAlgn="base">
              <a:lnSpc>
                <a:spcPct val="85000"/>
              </a:lnSpc>
              <a:spcAft>
                <a:spcPct val="0"/>
              </a:spcAft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reeform 4"/>
          <p:cNvSpPr>
            <a:spLocks/>
          </p:cNvSpPr>
          <p:nvPr userDrawn="1"/>
        </p:nvSpPr>
        <p:spPr bwMode="gray">
          <a:xfrm>
            <a:off x="594996" y="1057275"/>
            <a:ext cx="10993437" cy="51958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25" y="0"/>
              </a:cxn>
              <a:cxn ang="0">
                <a:pos x="6925" y="2053"/>
              </a:cxn>
              <a:cxn ang="0">
                <a:pos x="0" y="3273"/>
              </a:cxn>
              <a:cxn ang="0">
                <a:pos x="0" y="0"/>
              </a:cxn>
            </a:cxnLst>
            <a:rect l="0" t="0" r="r" b="b"/>
            <a:pathLst>
              <a:path w="6925" h="3273">
                <a:moveTo>
                  <a:pt x="0" y="0"/>
                </a:moveTo>
                <a:lnTo>
                  <a:pt x="6925" y="0"/>
                </a:lnTo>
                <a:lnTo>
                  <a:pt x="6925" y="2053"/>
                </a:lnTo>
                <a:lnTo>
                  <a:pt x="0" y="32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28647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 January 2014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Presentation title</a:t>
            </a:r>
            <a:endParaRPr lang="en-GB" dirty="0"/>
          </a:p>
        </p:txBody>
      </p:sp>
      <p:sp>
        <p:nvSpPr>
          <p:cNvPr id="6" name="Line 11"/>
          <p:cNvSpPr>
            <a:spLocks noChangeShapeType="1"/>
          </p:cNvSpPr>
          <p:nvPr userDrawn="1"/>
        </p:nvSpPr>
        <p:spPr bwMode="auto">
          <a:xfrm>
            <a:off x="609918" y="6245352"/>
            <a:ext cx="10978515" cy="0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068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799" y="719139"/>
            <a:ext cx="4677635" cy="5210062"/>
          </a:xfrm>
        </p:spPr>
        <p:txBody>
          <a:bodyPr/>
          <a:lstStyle>
            <a:lvl1pPr marL="0" indent="0" algn="l" defTabSz="995363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2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1pPr>
            <a:lvl2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2pPr>
            <a:lvl3pPr marL="176213" indent="-1762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3pPr>
            <a:lvl4pPr marL="0" indent="0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4pPr>
            <a:lvl5pPr marL="188913" indent="-188913" algn="l" defTabSz="995363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109000777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76718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image" Target="../media/image7.wmf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12.wmf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18" Type="http://schemas.openxmlformats.org/officeDocument/2006/relationships/image" Target="../media/image15.wmf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6.xml"/><Relationship Id="rId16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78515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425600"/>
            <a:ext cx="10978515" cy="47000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2998" y="6519672"/>
            <a:ext cx="4581585" cy="201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 smtClean="0"/>
              <a:t>Presentation title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09918" y="6519672"/>
            <a:ext cx="885600" cy="2011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+mn-lt"/>
              </a:rPr>
              <a:t>Слайд</a:t>
            </a:r>
            <a:r>
              <a:rPr lang="en-GB" sz="1100" dirty="0" smtClean="0">
                <a:solidFill>
                  <a:schemeClr val="bg1"/>
                </a:solidFill>
                <a:latin typeface="+mn-lt"/>
              </a:rPr>
              <a:t>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GB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 smtClean="0"/>
              <a:t>21 апреля 2017 г.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90960" y="6327648"/>
            <a:ext cx="399919" cy="4088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744" r:id="rId2"/>
    <p:sldLayoutId id="2147483745" r:id="rId3"/>
    <p:sldLayoutId id="2147483747" r:id="rId4"/>
    <p:sldLayoutId id="2147483668" r:id="rId5"/>
    <p:sldLayoutId id="2147483730" r:id="rId6"/>
    <p:sldLayoutId id="2147483731" r:id="rId7"/>
    <p:sldLayoutId id="2147483669" r:id="rId8"/>
    <p:sldLayoutId id="2147483773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726" r:id="rId15"/>
    <p:sldLayoutId id="2147483677" r:id="rId16"/>
    <p:sldLayoutId id="2147483678" r:id="rId17"/>
    <p:sldLayoutId id="2147483679" r:id="rId18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78515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425600"/>
            <a:ext cx="10978515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2998" y="6519672"/>
            <a:ext cx="4581585" cy="201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 smtClean="0"/>
              <a:t>Presentation title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09918" y="6519672"/>
            <a:ext cx="886968" cy="2011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1100" dirty="0" smtClean="0">
                <a:solidFill>
                  <a:schemeClr val="bg1"/>
                </a:solidFill>
                <a:latin typeface="+mn-lt"/>
              </a:rPr>
              <a:t>Page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GB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1 January 2014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92256" y="6327648"/>
            <a:ext cx="402504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479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63" r:id="rId2"/>
    <p:sldLayoutId id="2147483764" r:id="rId3"/>
    <p:sldLayoutId id="2147483766" r:id="rId4"/>
    <p:sldLayoutId id="2147483710" r:id="rId5"/>
    <p:sldLayoutId id="2147483732" r:id="rId6"/>
    <p:sldLayoutId id="2147483733" r:id="rId7"/>
    <p:sldLayoutId id="2147483711" r:id="rId8"/>
    <p:sldLayoutId id="2147483774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27" r:id="rId15"/>
    <p:sldLayoutId id="2147483719" r:id="rId16"/>
    <p:sldLayoutId id="2147483720" r:id="rId17"/>
    <p:sldLayoutId id="2147483721" r:id="rId18"/>
  </p:sldLayoutIdLst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78515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425599"/>
            <a:ext cx="10978515" cy="47000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2998" y="6519672"/>
            <a:ext cx="4581585" cy="201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 smtClean="0"/>
              <a:t>Presentation title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09918" y="6519672"/>
            <a:ext cx="886968" cy="2011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+mn-lt"/>
              </a:rPr>
              <a:t>Слайд</a:t>
            </a:r>
            <a:r>
              <a:rPr lang="en-GB" sz="1100" dirty="0" smtClean="0">
                <a:solidFill>
                  <a:schemeClr val="bg1"/>
                </a:solidFill>
                <a:latin typeface="+mn-lt"/>
              </a:rPr>
              <a:t>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GB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 smtClean="0"/>
              <a:t>21 апреля 2017 г.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92256" y="6327648"/>
            <a:ext cx="402504" cy="4114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758" r:id="rId2"/>
    <p:sldLayoutId id="2147483759" r:id="rId3"/>
    <p:sldLayoutId id="2147483761" r:id="rId4"/>
    <p:sldLayoutId id="2147483682" r:id="rId5"/>
    <p:sldLayoutId id="2147483734" r:id="rId6"/>
    <p:sldLayoutId id="2147483735" r:id="rId7"/>
    <p:sldLayoutId id="2147483683" r:id="rId8"/>
    <p:sldLayoutId id="2147483775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728" r:id="rId15"/>
    <p:sldLayoutId id="2147483691" r:id="rId16"/>
    <p:sldLayoutId id="2147483692" r:id="rId17"/>
    <p:sldLayoutId id="2147483693" r:id="rId18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918" y="201600"/>
            <a:ext cx="10978515" cy="860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918" y="1425600"/>
            <a:ext cx="10978515" cy="46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2998" y="6519672"/>
            <a:ext cx="4581585" cy="20116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 smtClean="0"/>
              <a:t>Presentation title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09918" y="6519672"/>
            <a:ext cx="886968" cy="2011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+mn-lt"/>
              </a:rPr>
              <a:t>Слайд</a:t>
            </a:r>
            <a:r>
              <a:rPr lang="en-GB" sz="1100" dirty="0" smtClean="0">
                <a:solidFill>
                  <a:schemeClr val="bg1"/>
                </a:solidFill>
                <a:latin typeface="+mn-lt"/>
              </a:rPr>
              <a:t> </a:t>
            </a:r>
            <a:fld id="{9AE4D82F-B047-469B-AC52-A46321747EAF}" type="slidenum">
              <a:rPr lang="en-GB" sz="1100" smtClean="0">
                <a:solidFill>
                  <a:schemeClr val="bg1"/>
                </a:solidFill>
                <a:latin typeface="+mn-lt"/>
              </a:rPr>
              <a:pPr/>
              <a:t>‹#›</a:t>
            </a:fld>
            <a:endParaRPr lang="en-GB" sz="11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1495518" y="6519672"/>
            <a:ext cx="1371600" cy="201168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ru-RU" dirty="0" smtClean="0"/>
              <a:t>21 апреля 2017 г.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92256" y="6327648"/>
            <a:ext cx="402504" cy="4114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69" r:id="rId2"/>
    <p:sldLayoutId id="2147483696" r:id="rId3"/>
    <p:sldLayoutId id="2147483736" r:id="rId4"/>
    <p:sldLayoutId id="2147483737" r:id="rId5"/>
    <p:sldLayoutId id="2147483697" r:id="rId6"/>
    <p:sldLayoutId id="2147483776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29" r:id="rId13"/>
    <p:sldLayoutId id="2147483705" r:id="rId14"/>
    <p:sldLayoutId id="2147483706" r:id="rId15"/>
    <p:sldLayoutId id="2147483707" r:id="rId16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1" kern="1200">
          <a:solidFill>
            <a:schemeClr val="bg1"/>
          </a:solidFill>
          <a:latin typeface="+mn-lt"/>
          <a:ea typeface="+mj-ea"/>
          <a:cs typeface="Arial" pitchFamily="34" charset="0"/>
        </a:defRPr>
      </a:lvl1pPr>
    </p:titleStyle>
    <p:bodyStyle>
      <a:lvl1pPr marL="356616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13232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69848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426464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783080" indent="-356616" algn="l" defTabSz="914400" rtl="0" eaLnBrk="1" latinLnBrk="0" hangingPunct="1">
        <a:spcBef>
          <a:spcPct val="20000"/>
        </a:spcBef>
        <a:buClr>
          <a:schemeClr val="accent2"/>
        </a:buClr>
        <a:buSzPct val="70000"/>
        <a:buFont typeface="Arial" pitchFamily="34" charset="0"/>
        <a:buChar char="►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Независимость </a:t>
            </a:r>
            <a:r>
              <a:rPr lang="ru-RU" dirty="0" smtClean="0"/>
              <a:t>оценщиков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Как </a:t>
            </a:r>
            <a:r>
              <a:rPr lang="ru-RU" dirty="0"/>
              <a:t>это регулируется различными </a:t>
            </a:r>
            <a:r>
              <a:rPr lang="ru-RU" dirty="0" smtClean="0"/>
              <a:t>стандартами</a:t>
            </a:r>
          </a:p>
          <a:p>
            <a:r>
              <a:rPr lang="ru-RU" dirty="0" smtClean="0"/>
              <a:t>Олег Глинский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83049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Оценщик – Независимый профессионал</a:t>
            </a:r>
          </a:p>
          <a:p>
            <a:r>
              <a:rPr lang="ru-RU" dirty="0" smtClean="0"/>
              <a:t>Различия в стандартах в странах ЕАЭС</a:t>
            </a:r>
          </a:p>
          <a:p>
            <a:r>
              <a:rPr lang="ru-RU" dirty="0" smtClean="0"/>
              <a:t>СРО – ответственность </a:t>
            </a:r>
            <a:r>
              <a:rPr lang="ru-RU" dirty="0"/>
              <a:t>за независимость участников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21 апреля 2017 г.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52998" y="6519672"/>
            <a:ext cx="5117796" cy="201168"/>
          </a:xfrm>
        </p:spPr>
        <p:txBody>
          <a:bodyPr/>
          <a:lstStyle/>
          <a:p>
            <a:r>
              <a:rPr lang="ru-RU" dirty="0" smtClean="0"/>
              <a:t>Независимость оценщиков: как </a:t>
            </a:r>
            <a:r>
              <a:rPr lang="ru-RU" dirty="0"/>
              <a:t>это регулируется различными стандартами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Оценщик – Независимый профессионал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Определение стоимости </a:t>
            </a:r>
            <a:r>
              <a:rPr lang="en-US" dirty="0" smtClean="0"/>
              <a:t>vs. </a:t>
            </a:r>
            <a:r>
              <a:rPr lang="ru-RU" dirty="0" smtClean="0"/>
              <a:t>Независимая оценка</a:t>
            </a:r>
          </a:p>
          <a:p>
            <a:r>
              <a:rPr lang="ru-RU" dirty="0" smtClean="0"/>
              <a:t>Независимый оценщик – отдельная профессия, регулируемая во многих странах.</a:t>
            </a:r>
          </a:p>
          <a:p>
            <a:r>
              <a:rPr lang="ru-RU" dirty="0" smtClean="0"/>
              <a:t>Стандарты оценки, профессиональная этика</a:t>
            </a:r>
          </a:p>
          <a:p>
            <a:r>
              <a:rPr lang="ru-RU" dirty="0" smtClean="0"/>
              <a:t>Независимость оценщика (Россия):</a:t>
            </a:r>
          </a:p>
          <a:p>
            <a:pPr lvl="1"/>
            <a:r>
              <a:rPr lang="ru-RU" dirty="0"/>
              <a:t>Оценка </a:t>
            </a:r>
            <a:r>
              <a:rPr lang="ru-RU" dirty="0" smtClean="0"/>
              <a:t>объекта </a:t>
            </a:r>
            <a:r>
              <a:rPr lang="ru-RU" dirty="0"/>
              <a:t>оценки не может проводиться оценщиком, если он является  учредителем, собственником, акционером, должностным лицом или  работником  юридического  лица  -  заказчика,  лицом,  имеющим имущественный  интерес  в объекте оценки, либо состоит с указанными лицами в близком родстве или свойстве.</a:t>
            </a:r>
          </a:p>
          <a:p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21 апреля 2017 г.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52998" y="6519672"/>
            <a:ext cx="5117796" cy="201168"/>
          </a:xfrm>
        </p:spPr>
        <p:txBody>
          <a:bodyPr/>
          <a:lstStyle/>
          <a:p>
            <a:r>
              <a:rPr lang="ru-RU" dirty="0" smtClean="0"/>
              <a:t>Независимость оценщиков: как </a:t>
            </a:r>
            <a:r>
              <a:rPr lang="ru-RU" dirty="0"/>
              <a:t>это регулируется различными стандартами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07476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 независимости оценщика (Россия)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Проведение </a:t>
            </a:r>
            <a:r>
              <a:rPr lang="ru-RU" dirty="0"/>
              <a:t>оценки объекта оценки не допускается, </a:t>
            </a:r>
            <a:r>
              <a:rPr lang="ru-RU" dirty="0" smtClean="0"/>
              <a:t>если:</a:t>
            </a:r>
          </a:p>
          <a:p>
            <a:pPr lvl="1"/>
            <a:r>
              <a:rPr lang="ru-RU" sz="1800" dirty="0" smtClean="0"/>
              <a:t>в </a:t>
            </a:r>
            <a:r>
              <a:rPr lang="ru-RU" sz="1800" dirty="0"/>
              <a:t>отношении   объекта   оценки   оценщик   имеет   вещные  </a:t>
            </a:r>
            <a:r>
              <a:rPr lang="ru-RU" sz="1800" dirty="0" smtClean="0"/>
              <a:t>или обязательственные права вне договора;</a:t>
            </a:r>
          </a:p>
          <a:p>
            <a:pPr lvl="1"/>
            <a:r>
              <a:rPr lang="ru-RU" sz="1800" dirty="0" smtClean="0"/>
              <a:t>оценщик    </a:t>
            </a:r>
            <a:r>
              <a:rPr lang="ru-RU" sz="1800" dirty="0"/>
              <a:t>является   участником   (членом)   или   </a:t>
            </a:r>
            <a:r>
              <a:rPr lang="ru-RU" sz="1800" dirty="0" smtClean="0"/>
              <a:t>кредитором юридического  </a:t>
            </a:r>
            <a:r>
              <a:rPr lang="ru-RU" sz="1800" dirty="0"/>
              <a:t>лица - заказчика либо такое юридическое лицо </a:t>
            </a:r>
            <a:r>
              <a:rPr lang="ru-RU" sz="1800" dirty="0" smtClean="0"/>
              <a:t>является кредитором </a:t>
            </a:r>
            <a:r>
              <a:rPr lang="ru-RU" sz="1800" dirty="0"/>
              <a:t>или страховщиком оценщика.</a:t>
            </a:r>
          </a:p>
          <a:p>
            <a:r>
              <a:rPr lang="ru-RU" dirty="0" smtClean="0"/>
              <a:t>Не    </a:t>
            </a:r>
            <a:r>
              <a:rPr lang="ru-RU" dirty="0"/>
              <a:t>допускается    вмешательство    заказчика    либо   </a:t>
            </a:r>
            <a:r>
              <a:rPr lang="ru-RU" dirty="0" smtClean="0"/>
              <a:t>иных заинтересованных </a:t>
            </a:r>
            <a:r>
              <a:rPr lang="ru-RU" dirty="0"/>
              <a:t>лиц в деятельность оценщика и юридического лица, </a:t>
            </a:r>
            <a:r>
              <a:rPr lang="ru-RU" dirty="0" smtClean="0"/>
              <a:t>с которым </a:t>
            </a:r>
            <a:r>
              <a:rPr lang="ru-RU" dirty="0"/>
              <a:t>оценщик заключил трудовой договор, если это может </a:t>
            </a:r>
            <a:r>
              <a:rPr lang="ru-RU" dirty="0" smtClean="0"/>
              <a:t>негативно повлиять  </a:t>
            </a:r>
            <a:r>
              <a:rPr lang="ru-RU" dirty="0"/>
              <a:t>на  достоверность  результата  проведения  оценки </a:t>
            </a:r>
            <a:r>
              <a:rPr lang="ru-RU" dirty="0" smtClean="0"/>
              <a:t>объекта оценки</a:t>
            </a:r>
            <a:r>
              <a:rPr lang="ru-RU" dirty="0"/>
              <a:t>,   в   том  числе  ограничение  круга  вопросов,  </a:t>
            </a:r>
            <a:r>
              <a:rPr lang="ru-RU" dirty="0" smtClean="0"/>
              <a:t>подлежащих выяснению </a:t>
            </a:r>
            <a:r>
              <a:rPr lang="ru-RU" dirty="0"/>
              <a:t>или определению при проведении оценки объекта оценки.</a:t>
            </a:r>
          </a:p>
          <a:p>
            <a:r>
              <a:rPr lang="ru-RU" dirty="0"/>
              <a:t>Размер оплаты оценщику за проведение оценки объекта оценки  </a:t>
            </a:r>
            <a:r>
              <a:rPr lang="ru-RU" dirty="0" smtClean="0"/>
              <a:t>не может </a:t>
            </a:r>
            <a:r>
              <a:rPr lang="ru-RU" dirty="0"/>
              <a:t>зависеть от итоговой величины стоимости объекта оценки</a:t>
            </a:r>
            <a:r>
              <a:rPr lang="ru-RU" dirty="0" smtClean="0"/>
              <a:t>.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21 апреля 2017 г.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52998" y="6519672"/>
            <a:ext cx="5117796" cy="201168"/>
          </a:xfrm>
        </p:spPr>
        <p:txBody>
          <a:bodyPr/>
          <a:lstStyle/>
          <a:p>
            <a:r>
              <a:rPr lang="ru-RU" dirty="0" smtClean="0"/>
              <a:t>Независимость оценщиков: как </a:t>
            </a:r>
            <a:r>
              <a:rPr lang="ru-RU" dirty="0"/>
              <a:t>это регулируется различными стандартами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3134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Различия в стандартах в странах </a:t>
            </a:r>
            <a:r>
              <a:rPr lang="ru-RU" dirty="0" smtClean="0"/>
              <a:t>ЕАЭС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Россия – наиболее полные требования к независимости оценки, включая требования к отчету и договору</a:t>
            </a:r>
          </a:p>
          <a:p>
            <a:r>
              <a:rPr lang="ru-RU" dirty="0" smtClean="0"/>
              <a:t>Киргизия – в отчете указывается, если оценщик «внутренний» или бывший сотрудник заказчика</a:t>
            </a:r>
          </a:p>
          <a:p>
            <a:r>
              <a:rPr lang="ru-RU" dirty="0" smtClean="0"/>
              <a:t>Беларусь, Казахстан – отсутствуют требования к договору и отчету в отношении указания независимости</a:t>
            </a:r>
          </a:p>
          <a:p>
            <a:r>
              <a:rPr lang="ru-RU" dirty="0" smtClean="0"/>
              <a:t>Армения – стандарты регулируют только оценку недвижимости. Нет положения о невмешательстве</a:t>
            </a:r>
            <a:r>
              <a:rPr lang="ru-RU" dirty="0"/>
              <a:t>, отсутствуют требования к договору и отчету в отношении указания независимости</a:t>
            </a:r>
          </a:p>
          <a:p>
            <a:r>
              <a:rPr lang="ru-RU" dirty="0" smtClean="0"/>
              <a:t>Единообразие </a:t>
            </a:r>
            <a:r>
              <a:rPr lang="ru-RU" dirty="0"/>
              <a:t>подходов в странах ЕАЭС – необходимое условие развития рынка оценочных услуг в странах-участниках.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21 апреля 2017 г.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52998" y="6519672"/>
            <a:ext cx="5117796" cy="201168"/>
          </a:xfrm>
        </p:spPr>
        <p:txBody>
          <a:bodyPr/>
          <a:lstStyle/>
          <a:p>
            <a:r>
              <a:rPr lang="ru-RU" dirty="0" smtClean="0"/>
              <a:t>Независимость оценщиков: как </a:t>
            </a:r>
            <a:r>
              <a:rPr lang="ru-RU" dirty="0"/>
              <a:t>это регулируется различными стандартами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23217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СРО – ответственность за независимость участников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СРО – контроль над независимостью оценщиков-членов СРО, путем:</a:t>
            </a:r>
          </a:p>
          <a:p>
            <a:pPr lvl="1"/>
            <a:r>
              <a:rPr lang="ru-RU" dirty="0" smtClean="0"/>
              <a:t>Регулярных выборочных проверок</a:t>
            </a:r>
          </a:p>
          <a:p>
            <a:pPr lvl="1"/>
            <a:r>
              <a:rPr lang="ru-RU" dirty="0" smtClean="0"/>
              <a:t>Сбора и проверки информации на рынке оценочных услуг</a:t>
            </a:r>
          </a:p>
          <a:p>
            <a:r>
              <a:rPr lang="ru-RU" dirty="0" smtClean="0"/>
              <a:t>Репутация участника = Репутация СРО</a:t>
            </a:r>
          </a:p>
          <a:p>
            <a:r>
              <a:rPr lang="ru-RU" dirty="0" smtClean="0"/>
              <a:t>Репутация СРО дает возможность ее участникам работать с заказчиками из других стран ЕАЭС.</a:t>
            </a:r>
          </a:p>
          <a:p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21 апреля 2017 г.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52998" y="6519672"/>
            <a:ext cx="5117796" cy="201168"/>
          </a:xfrm>
        </p:spPr>
        <p:txBody>
          <a:bodyPr/>
          <a:lstStyle/>
          <a:p>
            <a:r>
              <a:rPr lang="ru-RU" dirty="0" smtClean="0"/>
              <a:t>Независимость оценщиков: как </a:t>
            </a:r>
            <a:r>
              <a:rPr lang="ru-RU" dirty="0"/>
              <a:t>это регулируется различными стандартами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8008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07802" y="1025526"/>
            <a:ext cx="10978515" cy="3874020"/>
          </a:xfrm>
        </p:spPr>
        <p:txBody>
          <a:bodyPr/>
          <a:lstStyle/>
          <a:p>
            <a:r>
              <a:rPr lang="ru-RU" dirty="0" smtClean="0">
                <a:latin typeface="+mn-lt"/>
              </a:rPr>
              <a:t>Независимость оценщика – залог репутации.</a:t>
            </a:r>
          </a:p>
          <a:p>
            <a:endParaRPr lang="ru-RU" dirty="0" smtClean="0">
              <a:latin typeface="+mn-lt"/>
            </a:endParaRPr>
          </a:p>
          <a:p>
            <a:r>
              <a:rPr lang="ru-RU" dirty="0" smtClean="0"/>
              <a:t>Хорошая репутация – признание на рынке.</a:t>
            </a:r>
            <a:endParaRPr lang="en-GB" dirty="0">
              <a:latin typeface="+mn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ru-RU" dirty="0"/>
              <a:t>21 апреля 2017 г.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>
          <a:xfrm>
            <a:off x="3452998" y="6519672"/>
            <a:ext cx="5445342" cy="201168"/>
          </a:xfrm>
        </p:spPr>
        <p:txBody>
          <a:bodyPr/>
          <a:lstStyle/>
          <a:p>
            <a:r>
              <a:rPr lang="ru-RU" dirty="0"/>
              <a:t>Независимость оценщиков: как это регулируется различными стандартами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Докладчик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Олег Глинский, </a:t>
            </a:r>
            <a:r>
              <a:rPr lang="en-US" dirty="0" smtClean="0"/>
              <a:t>ASA</a:t>
            </a:r>
            <a:endParaRPr lang="ru-RU" dirty="0" smtClean="0"/>
          </a:p>
          <a:p>
            <a:pPr lvl="1"/>
            <a:r>
              <a:rPr lang="ru-RU" dirty="0" smtClean="0"/>
              <a:t>Руководитель группы Оценки и Бизнес-моделирования </a:t>
            </a:r>
            <a:r>
              <a:rPr lang="en-US" dirty="0" smtClean="0"/>
              <a:t>EY </a:t>
            </a:r>
            <a:r>
              <a:rPr lang="ru-RU" dirty="0" smtClean="0"/>
              <a:t>по региону Центральная Азия и Кавказ</a:t>
            </a:r>
          </a:p>
          <a:p>
            <a:pPr lvl="1"/>
            <a:r>
              <a:rPr lang="en-US" dirty="0" smtClean="0"/>
              <a:t>Accredited Senior Appraiser, </a:t>
            </a:r>
            <a:r>
              <a:rPr lang="ru-RU" dirty="0" smtClean="0"/>
              <a:t>член Американского Общества Оценщиков (</a:t>
            </a:r>
            <a:r>
              <a:rPr lang="en-US" dirty="0" smtClean="0"/>
              <a:t>ASA)</a:t>
            </a:r>
            <a:endParaRPr lang="ru-RU" dirty="0" smtClean="0"/>
          </a:p>
          <a:p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dirty="0" smtClean="0"/>
              <a:t>21 апреля 2017 г.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52998" y="6519672"/>
            <a:ext cx="5117796" cy="201168"/>
          </a:xfrm>
        </p:spPr>
        <p:txBody>
          <a:bodyPr/>
          <a:lstStyle/>
          <a:p>
            <a:r>
              <a:rPr lang="ru-RU" dirty="0" smtClean="0"/>
              <a:t>Независимость оценщиков: как </a:t>
            </a:r>
            <a:r>
              <a:rPr lang="ru-RU" dirty="0"/>
              <a:t>это регулируется различными стандартами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22087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Y widescreen presentation 2015 v1">
  <a:themeElements>
    <a:clrScheme name="Custom 2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2.xml><?xml version="1.0" encoding="utf-8"?>
<a:theme xmlns:a="http://schemas.openxmlformats.org/drawingml/2006/main" name="EY light projection">
  <a:themeElements>
    <a:clrScheme name="Custom 1">
      <a:dk1>
        <a:srgbClr val="000000"/>
      </a:dk1>
      <a:lt1>
        <a:srgbClr val="646464"/>
      </a:lt1>
      <a:dk2>
        <a:srgbClr val="FFFFFF"/>
      </a:dk2>
      <a:lt2>
        <a:srgbClr val="646464"/>
      </a:lt2>
      <a:accent1>
        <a:srgbClr val="808080"/>
      </a:accent1>
      <a:accent2>
        <a:srgbClr val="FFD2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3.xml><?xml version="1.0" encoding="utf-8"?>
<a:theme xmlns:a="http://schemas.openxmlformats.org/drawingml/2006/main" name="EY dark print">
  <a:themeElements>
    <a:clrScheme name="Custom 2">
      <a:dk1>
        <a:srgbClr val="FFFFFF"/>
      </a:dk1>
      <a:lt1>
        <a:srgbClr val="FFFFFF"/>
      </a:lt1>
      <a:dk2>
        <a:srgbClr val="333333"/>
      </a:dk2>
      <a:lt2>
        <a:srgbClr val="FFE600"/>
      </a:lt2>
      <a:accent1>
        <a:srgbClr val="808080"/>
      </a:accent1>
      <a:accent2>
        <a:srgbClr val="FFE6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4.xml><?xml version="1.0" encoding="utf-8"?>
<a:theme xmlns:a="http://schemas.openxmlformats.org/drawingml/2006/main" name="EY dark projection">
  <a:themeElements>
    <a:clrScheme name="Custom 4">
      <a:dk1>
        <a:srgbClr val="FFFFFF"/>
      </a:dk1>
      <a:lt1>
        <a:srgbClr val="FFFFFF"/>
      </a:lt1>
      <a:dk2>
        <a:srgbClr val="333333"/>
      </a:dk2>
      <a:lt2>
        <a:srgbClr val="FFD200"/>
      </a:lt2>
      <a:accent1>
        <a:srgbClr val="808080"/>
      </a:accent1>
      <a:accent2>
        <a:srgbClr val="FFD200"/>
      </a:accent2>
      <a:accent3>
        <a:srgbClr val="999999"/>
      </a:accent3>
      <a:accent4>
        <a:srgbClr val="F0F0F0"/>
      </a:accent4>
      <a:accent5>
        <a:srgbClr val="00A3AE"/>
      </a:accent5>
      <a:accent6>
        <a:srgbClr val="C0C0C0"/>
      </a:accent6>
      <a:hlink>
        <a:srgbClr val="336699"/>
      </a:hlink>
      <a:folHlink>
        <a:srgbClr val="91278F"/>
      </a:folHlink>
    </a:clrScheme>
    <a:fontScheme name="EY_Hando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custClrLst>
    <a:custClr name="EY Special Use Red">
      <a:srgbClr val="F04C3E"/>
    </a:custClr>
    <a:custClr name="EY Special Use Blue 50%">
      <a:srgbClr val="7FD1D6"/>
    </a:custClr>
    <a:custClr name="EY Special Use Purple">
      <a:srgbClr val="91278F"/>
    </a:custClr>
    <a:custClr name="EY Special Use Purple 50%">
      <a:srgbClr val="C893C7"/>
    </a:custClr>
    <a:custClr name="EY Special Use Green">
      <a:srgbClr val="2C973E"/>
    </a:custClr>
    <a:custClr name="EY Special Use Green 50%">
      <a:srgbClr val="95CB89"/>
    </a:custClr>
    <a:custClr name="EY Yellow 50%">
      <a:srgbClr val="FFF27F"/>
    </a:custClr>
    <a:custClr name="EY Special Use Lilac">
      <a:srgbClr val="AC98DB"/>
    </a:custClr>
    <a:custClr name="EY Special Use Lilac 50%">
      <a:srgbClr val="D8D2E0"/>
    </a:custClr>
    <a:custClr name="EY Link Blue">
      <a:srgbClr val="336699"/>
    </a:custClr>
  </a:custClr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EY widescreen presentation 2015 v1</Template>
  <TotalTime>0</TotalTime>
  <Words>489</Words>
  <Application>Microsoft Office PowerPoint</Application>
  <PresentationFormat>Произвольный</PresentationFormat>
  <Paragraphs>54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EY widescreen presentation 2015 v1</vt:lpstr>
      <vt:lpstr>EY light projection</vt:lpstr>
      <vt:lpstr>EY dark print</vt:lpstr>
      <vt:lpstr>EY dark projection</vt:lpstr>
      <vt:lpstr>Независимость оценщиков</vt:lpstr>
      <vt:lpstr>Содержание</vt:lpstr>
      <vt:lpstr>Оценщик – Независимый профессионал </vt:lpstr>
      <vt:lpstr>Определение независимости оценщика (Россия)</vt:lpstr>
      <vt:lpstr>Различия в стандартах в странах ЕАЭС</vt:lpstr>
      <vt:lpstr>СРО – ответственность за независимость участников</vt:lpstr>
      <vt:lpstr>Слайд 7</vt:lpstr>
      <vt:lpstr>Докладчик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2016-03-16T05:57:48Z</dcterms:created>
  <dcterms:modified xsi:type="dcterms:W3CDTF">2017-04-21T06:49:11Z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ppReportDate">
    <vt:lpwstr/>
  </property>
  <property fmtid="{D5CDD505-2E9C-101B-9397-08002B2CF9AE}" pid="3" name="WppReportVersion">
    <vt:lpwstr>Version 1.0</vt:lpwstr>
  </property>
  <property fmtid="{D5CDD505-2E9C-101B-9397-08002B2CF9AE}" pid="4" name="WppReportDraft">
    <vt:lpwstr>(Draft)</vt:lpwstr>
  </property>
  <property fmtid="{D5CDD505-2E9C-101B-9397-08002B2CF9AE}" pid="5" name="WppReportCurrencySymbol">
    <vt:lpwstr>$</vt:lpwstr>
  </property>
  <property fmtid="{D5CDD505-2E9C-101B-9397-08002B2CF9AE}" pid="6" name="WppReportDashboardTitleText">
    <vt:lpwstr>Dashboard</vt:lpwstr>
  </property>
  <property fmtid="{D5CDD505-2E9C-101B-9397-08002B2CF9AE}" pid="7" name="WppReportShortPageNumberFormat">
    <vt:lpwstr>Page &lt;#&gt;</vt:lpwstr>
  </property>
  <property fmtid="{D5CDD505-2E9C-101B-9397-08002B2CF9AE}" pid="8" name="WppReportLongPageNumberFormat">
    <vt:lpwstr>Page &lt;#&gt; of &lt;PageCount&gt;</vt:lpwstr>
  </property>
  <property fmtid="{D5CDD505-2E9C-101B-9397-08002B2CF9AE}" pid="9" name="WppReportTocTitleText">
    <vt:lpwstr>Table of contents</vt:lpwstr>
  </property>
  <property fmtid="{D5CDD505-2E9C-101B-9397-08002B2CF9AE}" pid="10" name="WppReportIsTocUpdateRecommended">
    <vt:bool>true</vt:bool>
  </property>
  <property fmtid="{D5CDD505-2E9C-101B-9397-08002B2CF9AE}" pid="11" name="WppReportPropertiesLastWrittenToDocument">
    <vt:filetime>2017-04-20T21:44:48Z</vt:filetime>
  </property>
</Properties>
</file>